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Alexandria" pitchFamily="2" charset="-78"/>
      <p:regular r:id="rId9"/>
    </p:embeddedFont>
    <p:embeddedFont>
      <p:font typeface="Nobile" panose="02000503050000020004" pitchFamily="2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613644-5ABB-F341-AF56-AAE96586612E}" v="1" dt="2025-06-30T02:22:33.3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7"/>
    <p:restoredTop sz="94610"/>
  </p:normalViewPr>
  <p:slideViewPr>
    <p:cSldViewPr snapToGrid="0" snapToObjects="1">
      <p:cViewPr varScale="1">
        <p:scale>
          <a:sx n="103" d="100"/>
          <a:sy n="103" d="100"/>
        </p:scale>
        <p:origin x="208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1984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ksug.ai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s://ksug.ai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ksug.ai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ksug.ai/" TargetMode="External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ksug.ai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sug-ai/amazon-bedrock-summarize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ksug.ai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AWS AI: Smarter Cloud-Native with GenAI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KSUG.AI – 20-Minute Live Demo Session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12111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128736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104209"/>
            <a:ext cx="235469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Yongkang He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</a:rPr>
              <a:t>Founder @KSUG.AI @</a:t>
            </a:r>
            <a:r>
              <a:rPr lang="en-US" sz="1600" dirty="0" err="1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</a:rPr>
              <a:t>KubeSmart.AI</a:t>
            </a:r>
            <a:endParaRPr lang="en-US" sz="1600" dirty="0">
              <a:solidFill>
                <a:srgbClr val="404155"/>
              </a:solidFill>
              <a:latin typeface="Nobile Bold" pitchFamily="34" charset="0"/>
              <a:ea typeface="Nobile Bold" pitchFamily="34" charset="-122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</a:rPr>
              <a:t>Creator @</a:t>
            </a:r>
            <a:r>
              <a:rPr lang="en-US" sz="1600" dirty="0" err="1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</a:rPr>
              <a:t>awstronaut</a:t>
            </a:r>
            <a:r>
              <a:rPr lang="en-US" sz="1600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</a:rPr>
              <a:t> @</a:t>
            </a:r>
            <a:r>
              <a:rPr lang="en-US" sz="1600" dirty="0" err="1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</a:rPr>
              <a:t>kubestrong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28422E-FF15-9522-DD8C-B7FB0CE703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62443" y="4486156"/>
            <a:ext cx="2353557" cy="23535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968C22-DA60-3A52-7018-A99C6C9B7556}"/>
              </a:ext>
            </a:extLst>
          </p:cNvPr>
          <p:cNvSpPr txBox="1"/>
          <p:nvPr/>
        </p:nvSpPr>
        <p:spPr>
          <a:xfrm>
            <a:off x="6013401" y="7384055"/>
            <a:ext cx="2603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linkClick r:id="rId7"/>
              </a:rPr>
              <a:t>https://ksug.ai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1383"/>
            <a:ext cx="63422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AWS AI &amp; ML Offerings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032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4253" y="2724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Foundation Models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644253" y="3215402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Amazon Bedrock (Claude, Titan, Llama 3, Mistral)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4528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44253" y="4279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ML Platform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644253" y="4770358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Amazon SageMaker (End-to-End ML)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70023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44253" y="58348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AI Services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644253" y="6325314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Rekognition, Comprehend, Polly, Transcribe</a:t>
            </a:r>
            <a:endParaRPr lang="en-US" sz="17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F402A2-96C4-DAD2-5BE2-5305312EDAA7}"/>
              </a:ext>
            </a:extLst>
          </p:cNvPr>
          <p:cNvSpPr txBox="1"/>
          <p:nvPr/>
        </p:nvSpPr>
        <p:spPr>
          <a:xfrm>
            <a:off x="6013401" y="7384055"/>
            <a:ext cx="2603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linkClick r:id="rId7"/>
              </a:rPr>
              <a:t>https://ksug.ai</a:t>
            </a:r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Today's Live Demo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Build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PDF Summarizer with Claude via Amazon Bedrock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Tools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LangChain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Claude v2 on Bedrock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Jupyter Notebook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027D47-4017-2C8C-08D4-6D4FAA5D3AE1}"/>
              </a:ext>
            </a:extLst>
          </p:cNvPr>
          <p:cNvSpPr txBox="1"/>
          <p:nvPr/>
        </p:nvSpPr>
        <p:spPr>
          <a:xfrm>
            <a:off x="6013401" y="7384055"/>
            <a:ext cx="2603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linkClick r:id="rId4"/>
              </a:rPr>
              <a:t>https://ksug.ai</a:t>
            </a:r>
            <a:endParaRPr lang="en-US" sz="3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61239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Architecture Diagram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263473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Upload PDF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LangChain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399561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Process document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Bedrock (Claude)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535650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Generate summary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54674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Output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154674" y="6717387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Display results</a:t>
            </a:r>
            <a:endParaRPr lang="en-US" sz="17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1D147A-0E60-DBC3-EDB1-23C695A61838}"/>
              </a:ext>
            </a:extLst>
          </p:cNvPr>
          <p:cNvSpPr txBox="1"/>
          <p:nvPr/>
        </p:nvSpPr>
        <p:spPr>
          <a:xfrm>
            <a:off x="6013401" y="7384055"/>
            <a:ext cx="2603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linkClick r:id="rId8"/>
              </a:rPr>
              <a:t>https://ksug.ai</a:t>
            </a:r>
            <a:endParaRPr lang="en-US"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623054"/>
            <a:ext cx="7220545" cy="706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How It Works (Code Flow)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1647" y="1669137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243846" y="1895237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Extract Text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43846" y="2384227"/>
            <a:ext cx="7108508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Load PDF → Extract with PyPDF2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0856" y="3195876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583055" y="3421975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Configure Claude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83055" y="3910965"/>
            <a:ext cx="6769298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Load Claude via LangChain + Bedrock client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0184" y="4722614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922383" y="4948714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Process Content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22383" y="5437703"/>
            <a:ext cx="6429970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 prompt template → Generate summary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09512" y="6249353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2261711" y="6475452"/>
            <a:ext cx="28273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Present Results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261711" y="6964442"/>
            <a:ext cx="6090642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Display in Jupyter Notebook</a:t>
            </a:r>
            <a:endParaRPr lang="en-US" sz="17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8C2EFC-E0A8-2D21-4FFD-BE5F61D59DF9}"/>
              </a:ext>
            </a:extLst>
          </p:cNvPr>
          <p:cNvSpPr txBox="1"/>
          <p:nvPr/>
        </p:nvSpPr>
        <p:spPr>
          <a:xfrm>
            <a:off x="6013401" y="7384055"/>
            <a:ext cx="2603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linkClick r:id="rId4"/>
              </a:rPr>
              <a:t>https://ksug.ai</a:t>
            </a:r>
            <a:endParaRPr lang="en-US" sz="3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00193"/>
            <a:ext cx="69103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Resources &amp; Community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75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Code &amp; Docs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570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GitHub: </a:t>
            </a:r>
          </a:p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3"/>
              </a:rPr>
              <a:t>https://github.com/ksug-ai/amazon-bedrock-summarizer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926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Docs: Bedrock, LangChain, Boto3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75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Join KSUG.AI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357092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Learn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FASTER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⚡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814530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Certify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SMARTER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💰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71968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Grow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STRONGER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💪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0" y="228600"/>
            <a:ext cx="685800" cy="685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7B4850-52A3-7B77-C07C-A35E5FA77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08995" y="2854582"/>
            <a:ext cx="2353557" cy="235355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548EE52-4E39-2B63-6748-F954666D051C}"/>
              </a:ext>
            </a:extLst>
          </p:cNvPr>
          <p:cNvSpPr txBox="1"/>
          <p:nvPr/>
        </p:nvSpPr>
        <p:spPr>
          <a:xfrm>
            <a:off x="6013401" y="7384055"/>
            <a:ext cx="2603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linkClick r:id="rId6"/>
              </a:rPr>
              <a:t>https://ksug.ai</a:t>
            </a:r>
            <a:endParaRPr 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215</Words>
  <Application>Microsoft Macintosh PowerPoint</Application>
  <PresentationFormat>Custom</PresentationFormat>
  <Paragraphs>58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Alexandria</vt:lpstr>
      <vt:lpstr>Nobile</vt:lpstr>
      <vt:lpstr>Arial</vt:lpstr>
      <vt:lpstr>Nobile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Yongkang He</cp:lastModifiedBy>
  <cp:revision>3</cp:revision>
  <dcterms:created xsi:type="dcterms:W3CDTF">2025-06-29T23:25:48Z</dcterms:created>
  <dcterms:modified xsi:type="dcterms:W3CDTF">2025-06-30T02:28:04Z</dcterms:modified>
  <cp:category/>
</cp:coreProperties>
</file>